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64" r:id="rId3"/>
    <p:sldId id="269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7FA62-9694-4282-912D-141A106B6A3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B61BF-8602-4855-973A-5543B488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4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8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5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5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7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7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5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9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39CB-7C83-44DC-9CC5-77021B88D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2A3D-1137-475F-BFF4-B210548AC6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2276872"/>
            <a:ext cx="8533456" cy="2018655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«Юность, опаленная войной…»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Номинация: «Семейный альбом» 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013176"/>
            <a:ext cx="4536504" cy="172819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Цыпуштанова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Клавдия Степановна,                        учитель-логопед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МБОУ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«Школа № 154 для обучающихся с ОВЗ» г. Перми</a:t>
            </a:r>
            <a:endParaRPr lang="ru-RU" sz="1600" b="1" dirty="0">
              <a:solidFill>
                <a:schemeClr val="tx1"/>
              </a:solidFill>
              <a:latin typeface="Times New Roman"/>
              <a:ea typeface="Calibri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790"/>
          <a:stretch/>
        </p:blipFill>
        <p:spPr bwMode="auto">
          <a:xfrm>
            <a:off x="395536" y="3933056"/>
            <a:ext cx="2474092" cy="278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6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140968"/>
            <a:ext cx="3816424" cy="1728192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2600" b="1" dirty="0">
                <a:solidFill>
                  <a:prstClr val="black"/>
                </a:solidFill>
                <a:latin typeface="Times New Roman"/>
                <a:ea typeface="Calibri"/>
              </a:rPr>
              <a:t>Родился в 1904 году в деревне </a:t>
            </a:r>
            <a:r>
              <a:rPr lang="ru-RU" sz="2600" b="1" dirty="0" err="1">
                <a:solidFill>
                  <a:prstClr val="black"/>
                </a:solidFill>
                <a:latin typeface="Times New Roman"/>
                <a:ea typeface="Calibri"/>
              </a:rPr>
              <a:t>Усть</a:t>
            </a:r>
            <a:r>
              <a:rPr lang="ru-RU" sz="2600" b="1" dirty="0">
                <a:solidFill>
                  <a:prstClr val="black"/>
                </a:solidFill>
                <a:latin typeface="Times New Roman"/>
                <a:ea typeface="Calibri"/>
              </a:rPr>
              <a:t>-Уролка Чердынского района Пермской области</a:t>
            </a:r>
            <a:r>
              <a:rPr lang="ru-RU" sz="17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1700" b="1" dirty="0">
              <a:solidFill>
                <a:prstClr val="black"/>
              </a:solidFill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Cyp\Desktop\3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2974064" cy="44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5041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43075"/>
            <a:ext cx="8496943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16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9013"/>
            <a:ext cx="4258191" cy="78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6085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36" y="1660667"/>
            <a:ext cx="3367704" cy="382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33" y="2204864"/>
            <a:ext cx="3313654" cy="460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554484" y="5601911"/>
            <a:ext cx="2987675" cy="12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51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2445" y="2348880"/>
            <a:ext cx="3816424" cy="17281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Дед погиб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23.09.1942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года и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похоронен в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Тверской области в городе Ржев в братской могиле «Курган».</a:t>
            </a:r>
            <a:endParaRPr lang="ru-RU" sz="18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5" y="2636912"/>
            <a:ext cx="2717750" cy="41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36888"/>
            <a:ext cx="60356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9717">
            <a:off x="6317061" y="3424431"/>
            <a:ext cx="2603161" cy="17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6452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«Юность, опаленная войной…» Номинация: «Семейный альбом»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Cyp</dc:creator>
  <cp:lastModifiedBy>Cyp</cp:lastModifiedBy>
  <cp:revision>19</cp:revision>
  <dcterms:created xsi:type="dcterms:W3CDTF">2019-10-13T21:52:45Z</dcterms:created>
  <dcterms:modified xsi:type="dcterms:W3CDTF">2020-05-12T20:00:48Z</dcterms:modified>
</cp:coreProperties>
</file>